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4170673"/>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11 мамырға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10 </a:t>
            </a:r>
            <a:r>
              <a:rPr lang="ru-RU" altLang="ru-RU" sz="1200" b="1" dirty="0" err="1" smtClean="0">
                <a:solidFill>
                  <a:srgbClr val="000000"/>
                </a:solidFill>
                <a:latin typeface="Times New Roman" pitchFamily="18" charset="0"/>
                <a:cs typeface="Times New Roman"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11 </a:t>
            </a:r>
            <a:r>
              <a:rPr lang="kk-KZ" sz="1200" b="1" dirty="0" smtClean="0">
                <a:latin typeface="Times New Roman" panose="02020603050405020304" pitchFamily="18" charset="0"/>
                <a:cs typeface="Times New Roman" panose="02020603050405020304" pitchFamily="18" charset="0"/>
              </a:rPr>
              <a:t>мамырға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sym typeface="+mn-ea"/>
              </a:rPr>
              <a:t>Аздаған б</a:t>
            </a:r>
            <a:r>
              <a:rPr lang="kk-KZ" sz="1200" kern="14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Солтүстік-шығыстан, шығыстан 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2-7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2-4,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16-18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12 мамыр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11</a:t>
            </a:r>
            <a:r>
              <a:rPr lang="kk-KZ" sz="1200" b="1" dirty="0" smtClean="0">
                <a:solidFill>
                  <a:srgbClr val="000000"/>
                </a:solidFill>
                <a:latin typeface="Times New Roman" pitchFamily="18" charset="0"/>
                <a:cs typeface="Times New Roman" pitchFamily="18" charset="0"/>
              </a:rPr>
              <a:t>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12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sym typeface="+mn-ea"/>
              </a:rPr>
              <a:t>Көшпелі бұлтты,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sym typeface="+mn-ea"/>
              </a:rPr>
              <a:t>. Шығыстан, оңтүстік-шығыстан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2-7 м/с. Ауа температурасы 3-5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779129"/>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0,325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8868" y="2199200"/>
            <a:ext cx="4790173" cy="120032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2026 жылғы </a:t>
            </a:r>
            <a:r>
              <a:rPr lang="kk-KZ" sz="1200" dirty="0" smtClean="0">
                <a:solidFill>
                  <a:prstClr val="black"/>
                </a:solidFill>
                <a:latin typeface="Times New Roman" panose="02020603050405020304" pitchFamily="18" charset="0"/>
                <a:cs typeface="Times New Roman" panose="02020603050405020304" pitchFamily="18" charset="0"/>
              </a:rPr>
              <a:t>11 </a:t>
            </a:r>
            <a:r>
              <a:rPr lang="kk-KZ" sz="1200" dirty="0">
                <a:solidFill>
                  <a:prstClr val="black"/>
                </a:solidFill>
                <a:latin typeface="Times New Roman" panose="02020603050405020304" pitchFamily="18" charset="0"/>
                <a:cs typeface="Times New Roman" panose="02020603050405020304" pitchFamily="18" charset="0"/>
              </a:rPr>
              <a:t>мамырда, </a:t>
            </a:r>
            <a:r>
              <a:rPr lang="kk-KZ" sz="1200" dirty="0" smtClean="0">
                <a:solidFill>
                  <a:prstClr val="black"/>
                </a:solidFill>
                <a:latin typeface="Times New Roman" panose="02020603050405020304" pitchFamily="18" charset="0"/>
                <a:cs typeface="Times New Roman" panose="02020603050405020304" pitchFamily="18" charset="0"/>
              </a:rPr>
              <a:t>12 </a:t>
            </a:r>
            <a:r>
              <a:rPr lang="kk-KZ" sz="1200" dirty="0">
                <a:solidFill>
                  <a:prstClr val="black"/>
                </a:solidFill>
                <a:latin typeface="Times New Roman" panose="02020603050405020304" pitchFamily="18" charset="0"/>
                <a:cs typeface="Times New Roman" panose="02020603050405020304" pitchFamily="18" charset="0"/>
              </a:rPr>
              <a:t>мамыр 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көтеріңкі</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a:p>
            <a:pPr indent="185738" algn="just"/>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157361"/>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kk-KZ" altLang="x-none" sz="800">
                          <a:latin typeface="Times New Roman" panose="02020603050405020304" pitchFamily="18" charset="0"/>
                          <a:cs typeface="Times New Roman" panose="02020603050405020304" pitchFamily="18" charset="0"/>
                        </a:rPr>
                        <a:t> </a:t>
                      </a:r>
                      <a:r>
                        <a:rPr lang="en-US" altLang="x-none" sz="80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46004</TotalTime>
  <Words>524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6854</cp:revision>
  <cp:lastPrinted>2021-07-01T07:38:07Z</cp:lastPrinted>
  <dcterms:created xsi:type="dcterms:W3CDTF">2018-03-27T06:03:00Z</dcterms:created>
  <dcterms:modified xsi:type="dcterms:W3CDTF">2026-05-10T07:50:09Z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